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Webinar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60 minutos para webinar de venda.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Webinar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Webinar 60min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10min 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25min conteudo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15min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10min perguntas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Webinar</dc:title>
  <dc:subject>Roteiro 60 minutos para webinar de venda.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