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Roteiro de Vídeo-Aula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Script pedagogico para aulas curtas.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Conteudo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Roteiro de Vídeo-Aula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Roteiro de Video-Aula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Introducao (30s)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Objetivo da aula (20s)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Conteudo principal (6-8 min)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Exercicio pratico (2 min)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Resumo + proxima aula (40s)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Roteiro de Vídeo-Aula</dc:title>
  <dc:subject>Script pedagogico para aulas curtas.</dc:subject>
  <dc:creator>Capte.ia.br</dc:creator>
  <cp:lastModifiedBy>Capte.ia.br</cp:lastModifiedBy>
  <cp:revision>1</cp:revision>
  <dcterms:created xsi:type="dcterms:W3CDTF">2026-08-15T05:55:36Z</dcterms:created>
  <dcterms:modified xsi:type="dcterms:W3CDTF">2026-08-15T05:55:36Z</dcterms:modified>
</cp:coreProperties>
</file>