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Post Twitter/X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Thread curta pronta para X.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Post Twitter/X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THREAD X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1/ O maior erro de quem quer vender online...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2/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3/ 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4/ CTA final com link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Twitter/X</dc:title>
  <dc:subject>Thread curta pronta para X.</dc:subject>
  <dc:creator>Capte.ia.br</dc:creator>
  <cp:lastModifiedBy>Capte.ia.br</cp:lastModifiedBy>
  <cp:revision>1</cp:revision>
  <dcterms:created xsi:type="dcterms:W3CDTF">2026-06-14T04:07:01Z</dcterms:created>
  <dcterms:modified xsi:type="dcterms:W3CDTF">2026-06-14T04:07:01Z</dcterms:modified>
</cp:coreProperties>
</file>