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Pin Pinterest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Titulo e descricao otimizados para Pinterest.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Pin Pinterest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PIN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Titulo: [titulo com beneficio]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Descricao: [keywords + CTA]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Pin Pinterest</dc:title>
  <dc:subject>Titulo e descricao otimizados para Pinterest.</dc:subject>
  <dc:creator>Capte.ia.br</dc:creator>
  <cp:lastModifiedBy>Capte.ia.br</cp:lastModifiedBy>
  <cp:revision>1</cp:revision>
  <dcterms:created xsi:type="dcterms:W3CDTF">2026-08-15T05:54:57Z</dcterms:created>
  <dcterms:modified xsi:type="dcterms:W3CDTF">2026-08-15T05:54:57Z</dcterms:modified>
</cp:coreProperties>
</file>