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Landing Page Vendas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de pagina de vendas com promessa, prova, oferta e CTA.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Vendas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&lt;section&gt;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&lt;h1&gt;[HEADLINE IRRESISTIVEL]&lt;/h1&gt;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&lt;p&gt;[SUBTITULO DE TRANSFORMACAO]&lt;/p&gt;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&lt;h2&gt;O que voce vai receber&lt;/h2&gt;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2]&lt;/li&gt;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&lt;li&gt;[BENEFICIO 3]&lt;/li&gt;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Vendas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&lt;div&gt;[PROVA SOCIAL / RESULTADO]&lt;/div&gt;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&lt;div&gt;[OFERTA PRINCIPAL]&lt;/div&gt;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&lt;button&gt;[CTA COM GARANTIA]&lt;/button&gt;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&lt;footer&gt;[FAQ CURTO] • [GARANTIA]&lt;/footer&gt;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&lt;/section&gt;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Landing Page Vendas</dc:title>
  <dc:subject>Estrutura de pagina de vendas com promessa, prova, oferta e CTA.</dc:subject>
  <dc:creator>Capte.ia.br</dc:creator>
  <cp:lastModifiedBy>Capte.ia.br</cp:lastModifiedBy>
  <cp:revision>1</cp:revision>
  <dcterms:created xsi:type="dcterms:W3CDTF">2026-06-14T04:08:39Z</dcterms:created>
  <dcterms:modified xsi:type="dcterms:W3CDTF">2026-06-14T04:08:39Z</dcterms:modified>
</cp:coreProperties>
</file>