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Landing Page Captura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HTML de captura com CTA, benefício e prova social.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Paginas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Captura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&lt;section&gt;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&lt;h1&gt;[PROMESSA PRINCIPAL]&lt;/h1&gt;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&lt;p&gt;[BREVE BENEFICIO QUE DESPERTA INTERESSE IMEDIATO]&lt;/p&gt;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&lt;ul&gt;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&lt;li&gt;[DOR 1]&lt;/li&gt;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&lt;li&gt;[GANHO 1]&lt;/li&gt;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&lt;li&gt;[PROVA ou FREQUENCIA]&lt;/li&gt;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&lt;/ul&gt;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Captura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&lt;form&gt;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&lt;input placeholder='Seu melhor email' /&gt;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&lt;button&gt;Quero receber agora&lt;/button&gt;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&lt;/form&gt;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&lt;div&gt;[DEPOIMENTO CURTO]&lt;/div&gt;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&lt;small&gt;[GARANTIA / SEM RISCO]&lt;/small&gt;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&lt;/section&gt;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Landing Page Captura</dc:title>
  <dc:subject>Estrutura HTML de captura com CTA, benefício e prova social.</dc:subject>
  <dc:creator>Capte.ia.br</dc:creator>
  <cp:lastModifiedBy>Capte.ia.br</cp:lastModifiedBy>
  <cp:revision>1</cp:revision>
  <dcterms:created xsi:type="dcterms:W3CDTF">2026-06-14T04:09:42Z</dcterms:created>
  <dcterms:modified xsi:type="dcterms:W3CDTF">2026-06-14T04:09:42Z</dcterms:modified>
</cp:coreProperties>
</file>