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Episódio Podcast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episodio com blocos e vinhetas.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Episódio Podcast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Podcast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Abertura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 topicos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Resumo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Episódio Podcast</dc:title>
  <dc:subject>Roteiro de episodio com blocos e vinhetas.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