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Vídeo TikTok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para TikTok com ritmo rapido.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Vídeo TikTok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TikTok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Hook em 2s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Prova em 8s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a passo em 12s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em 8s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Vídeo TikTok</dc:title>
  <dc:subject>Roteiro para TikTok com ritmo rapido.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