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Workbook PDF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Exercicios e plano de implementacao do aluno.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Workbook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Exercicio 3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Workbook PDF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Objetivo: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Resposta: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Semanal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Segunda: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Terca: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Quarta: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Quinta: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Sexta: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PDF</dc:title>
  <dc:subject>Exercicios e plano de implementacao do aluno.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