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Campanhas Anúncios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estratégico de anúncios para todo o funil de vendas.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Campanhas de Anúncios
Meta Ads
• TOFU: vídeo ou imagem com resultado aspiracional e promessa clara
• MOFU: prova social + argumento de transformação
• BOFU: oferta direta, garantia e CTA para pagina de vendas
Google Ads
• Pesquisa: headlines curtos com intenções de compra
• Display: reforço de remarketing com benefícios e provas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Métricas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CTR: melhora com copy teste A/B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CPC: controle de palavras-chave e audiencia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CPA: meta de cost per acquisition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ROAS: comparação de receita versus investimento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Campanhas Anúncios</dc:title>
  <dc:subject>Plano estratégico de anúncios para todo o funil de vendas.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