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Instagram Feed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Copy de feed com CTA.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Instagram Feed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FEED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[Hook forte]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[3 bullets de valor]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Comente QUERO para receber o material.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Instagram Feed</dc:title>
  <dc:subject>Copy de feed com CTA.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