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Twitter/X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Thread curta pronta para X.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Twitter/X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THREAD X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1/ O maior erro de quem quer vender online...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2/ 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3/ 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4/ CTA final com link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Twitter/X</dc:title>
  <dc:subject>Thread curta pronta para X.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