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Facebook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para Facebook com narrativa longa.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Facebook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FACEBOOK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[Historia curta]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[Problema]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[Virada]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[CTA com link]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Facebook</dc:title>
  <dc:subject>Copy para Facebook com narrativa longa.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