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Minisite Completo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do minisite com paginas e navegacao.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Mapa Minisite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Home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Sobre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Depoimentos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FAQ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Checkout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Obrigado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Navegacao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Home -&gt; Oferta -&gt; Checkout -&gt; Obrigado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Minisite Completo</dc:title>
  <dc:subject>Mapa do minisite com paginas e navegacao.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