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 WhatsApp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Sequência de mensagens para divulgação e fechamento no WhatsApp.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WhatsApp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WHATSAPP BROADCAST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1 - Aquecimento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Oi! Se voce tem conhecimento e quer transformar em um produto digital, tenho um plano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rapido para voce.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2 - Valor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Mostre que e possivel montar sua oferta, pagina e campanha com poucos passos usando IA.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3 - Prova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Veja como um aluno nosso vendeu X em 7 dias com uma pagina pronta e funil de conversao.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WhatsApp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4 -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Ultimas vagas abertas para receber o kit completo de criacao e divulgacao. Responda SIM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para garantir a sua entrada.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 WhatsApp</dc:title>
  <dc:subject>Sequência de mensagens para divulgação e fechamento no WhatsApp.</dc:subject>
  <dc:creator>Capte.ia.br</dc:creator>
  <cp:lastModifiedBy>Capte.ia.br</cp:lastModifiedBy>
  <cp:revision>1</cp:revision>
  <dcterms:created xsi:type="dcterms:W3CDTF">2026-08-15T05:55:04Z</dcterms:created>
  <dcterms:modified xsi:type="dcterms:W3CDTF">2026-08-15T05:55:04Z</dcterms:modified>
</cp:coreProperties>
</file>