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LinkedIn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Post de autoridade para LinkedIn.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LinkedIn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LINKEDIN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Licao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Framework pratico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suave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LinkedIn</dc:title>
  <dc:subject>Post de autoridade para LinkedIn.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