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Documento Word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Versao editavel para DOCX.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Documento Base
Titulo: [TITULO]
Autor: [AUTOR]
Resumo executivo
[RESUMO]
Conteudo principal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Conclusao e CTA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Documento Word</dc:title>
  <dc:subject>Versao editavel para DOCX.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