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YouTube Shorts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short educacional.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YouTube Shorts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YouTube Short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Pergunta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 em 3 passos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YouTube Shorts</dc:title>
  <dc:subject>Roteiro de short educacional.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