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Meta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pronta para anúncios no Facebook e Instagram.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Meta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1 - Topo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Descubra como transformar seu conhecimento em um infoproduto vendável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Se voce tem experiencia no seu nicho, esta hora é de lançar um produto digital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 conversoes reais. Veja como montar sua oferta e capturar leads em 7 dias.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acessar o treinamento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2 - Meio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5 sinais de que seu infoproduto esta pronto para venda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Nao basta ter um curso, precisa de promessa, copy e funil alinhados. Receba 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para estruturar sua oferta com IA.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Baixar checklist gratis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3 - Fundo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Ultimas vagas para lancar seu infoproduto com acompanhamento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Garanta acesso ao curso completo com templates, pagina, funil e campanha prontos.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Comece hoje e venda sua primeira turma.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entrar agora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Meta Ads</dc:title>
  <dc:subject>Copy pronta para anúncios no Facebook e Instagram.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