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Reel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curto de reel com gancho.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Reel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Reel 30s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0-3s Hook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3-20s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20-30s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Reel</dc:title>
  <dc:subject>Roteiro curto de reel com gancho.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