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Workbook PDF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Exercicios e plano de implementacao do aluno.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Workbook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3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Semanal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Segunda: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Terca: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Quarta: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Quinta: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Sexta: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PDF</dc:title>
  <dc:subject>Exercicios e plano de implementacao do aluno.</dc:subject>
  <dc:creator>Capte.ia.br</dc:creator>
  <cp:lastModifiedBy>Capte.ia.br</cp:lastModifiedBy>
  <cp:revision>1</cp:revision>
  <dcterms:created xsi:type="dcterms:W3CDTF">2026-06-14T04:06:50Z</dcterms:created>
  <dcterms:modified xsi:type="dcterms:W3CDTF">2026-06-14T04:06:50Z</dcterms:modified>
</cp:coreProperties>
</file>