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Thumbnail YouTube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Direcao criativa + texto de thumbnail.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Thumbnail YouTube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THUMBNAIL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 principal: [frase de choque]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Expressao: surpresa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Cores: alto contraste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Thumbnail YouTube</dc:title>
  <dc:subject>Direcao criativa + texto de thumbnail.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