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Story Vídeo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video para story vertical.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Story Vídeo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Video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1: problema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3: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Vídeo</dc:title>
  <dc:subject>Roteiro de video para story vertical.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