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Roteiro de Vídeo-Aula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Script pedagogico para aulas curtas.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Roteiro de Vídeo-Aula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Roteiro de Video-Aula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Introducao (30s)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Objetivo da aula (20s)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Conteudo principal (6-8 min)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Exercicio pratico (2 min)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Resumo + proxima aula (40s)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Roteiro de Vídeo-Aula</dc:title>
  <dc:subject>Script pedagogico para aulas curtas.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