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Pin Pinterest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Titulo e descricao otimizados para Pinterest.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Pin Pinterest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PIN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[titulo com beneficio]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[keywords + CTA]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 Pinterest</dc:title>
  <dc:subject>Titulo e descricao otimizados para Pinterest.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