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Newsletter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semanal de newsletter.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Newsletter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Newsletter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Insight da semana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Ferramenta recomendada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Caso rapido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Newsletter</dc:title>
  <dc:subject>Estrutura semanal de newsletter.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