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Story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Sequencia de 3 stories para aquecimento.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Story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1: Dor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3: CTA com urgencia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Story</dc:title>
  <dc:subject>Sequencia de 3 stories para aquecimento.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