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Feed Quadrado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Guia de composicao para post 1:1.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Feed Quadrado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Formato 1080x1080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no topo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Prova no centro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no rodape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 Quadrado</dc:title>
  <dc:subject>Guia de composicao para post 1:1.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