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Estrutura de Curso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curricular completo com modulos.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Estrutura de Curso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de Curso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4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5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Estrutura de Curso</dc:title>
  <dc:subject>Mapa curricular completo com modulos.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