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Promocional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oferta com escassez.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Promocional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Ultimas vagas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Bonus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Prazo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final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Promocional</dc:title>
  <dc:subject>Template de oferta com escassez.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