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Nutrição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nutricao com valor e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Nutrição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[Dica pratica]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Hoje voce vai aprender...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[acao desejada]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Nutrição</dc:title>
  <dc:subject>Template de nutricao com valor e CTA.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