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Boas-vindas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onboarding do cliente.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Boas-vindas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Bem-vindo(a)!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Oi [NOME],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Seu acesso esta liberado.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1...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2...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3...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Equipe [MARCA]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Boas-vindas</dc:title>
  <dc:subject>Template de onboarding do cliente.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