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E-book EPUB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Conteudo base em markdown pronto para conversao EPUB.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E-book EPUB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E-book
Capitulo 1 - Fundamentos
[Conteudo]
Capitulo 2 - Estrategia
[Conteudo]
Capitulo 3 - Execucao
[Conteudo]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E-book EPUB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4 - Escala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5 - Plano 30 dias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E-book EPUB</dc:title>
  <dc:subject>Conteudo base em markdown pronto para conversao EPUB.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