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Sequência Pré-Lançamento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de pré-lançamento em 5 dias para gerar curiosidade e leads.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Pre-Lancamento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1 - Promessa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O que voce pode conquistar com o seu infoproduto em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Apresentacao do metodo rapido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2 - Dor comum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Story: Porque a maioria de infoprodutos nao vende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O erro que voce deve evitar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3 - Solucao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Como montar a oferta certa e a landing page que converte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Passo a passo inicial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4 -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Video: Depoimento real de 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Case de cliente que acertou no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5 -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+ Email: Ultimas vagas para acessar o kit completo com funil e criativos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Sequência Pré-Lançamento</dc:title>
  <dc:subject>Plano de pré-lançamento em 5 dias para gerar curiosidade e leads.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