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Apresentação PowerPoint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completa de slides para aula, webinar ou venda.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Apresentação PowerPoint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Estrutura PowerPoint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Capa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Agenda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Dor do publico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Oportunidade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Metodo (3 passos)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Estudo de caso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Bonus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Garantia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Apresentação PowerPoint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CTA final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Script por slide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3: conte a dor real com exemplo de mercado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6: mostre antes/depois com numeros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10: CTA unico e claro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PowerPoint</dc:title>
  <dc:subject>Estrutura completa de slides para aula, webinar ou venda.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