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 Quadrado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Guia de composicao para post 1:1.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Feed Quadrado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Formato 1080x1080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no topo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no centro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no rodape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 Quadrado</dc:title>
  <dc:subject>Guia de composicao para post 1:1.</dc:subject>
  <dc:creator>Capte.ia.br</dc:creator>
  <cp:lastModifiedBy>Capte.ia.br</cp:lastModifiedBy>
  <cp:revision>1</cp:revision>
  <dcterms:created xsi:type="dcterms:W3CDTF">2026-08-15T05:55:12Z</dcterms:created>
  <dcterms:modified xsi:type="dcterms:W3CDTF">2026-08-15T05:55:12Z</dcterms:modified>
</cp:coreProperties>
</file>