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Episódio Podcast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episodio com blocos e vinhetas.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Episódio Podcast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Podcast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Abertura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 topicos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Resumo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Episódio Podcast</dc:title>
  <dc:subject>Roteiro de episodio com blocos e vinhetas.</dc:subject>
  <dc:creator>Capte.ia.br</dc:creator>
  <cp:lastModifiedBy>Capte.ia.br</cp:lastModifiedBy>
  <cp:revision>1</cp:revision>
  <dcterms:created xsi:type="dcterms:W3CDTF">2026-08-15T05:56:09Z</dcterms:created>
  <dcterms:modified xsi:type="dcterms:W3CDTF">2026-08-15T05:56:09Z</dcterms:modified>
</cp:coreProperties>
</file>