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Email Promocional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Template de oferta com escassez.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Email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Email Promocional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Assunto: Ultimas vagas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Bonus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Prazo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 final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Promocional</dc:title>
  <dc:subject>Template de oferta com escassez.</dc:subject>
  <dc:creator>Capte.ia.br</dc:creator>
  <cp:lastModifiedBy>Capte.ia.br</cp:lastModifiedBy>
  <cp:revision>1</cp:revision>
  <dcterms:created xsi:type="dcterms:W3CDTF">2026-08-15T05:55:37Z</dcterms:created>
  <dcterms:modified xsi:type="dcterms:W3CDTF">2026-08-15T05:55:37Z</dcterms:modified>
</cp:coreProperties>
</file>