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 Boas-vindas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onboarding do cliente.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Boas-vindas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Bem-vindo(a)!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Oi [NOME],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Seu acesso esta liberado.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Passo 1...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Passo 2...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Passo 3...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Equipe [MARCA]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Boas-vindas</dc:title>
  <dc:subject>Template de onboarding do cliente.</dc:subject>
  <dc:creator>Capte.ia.br</dc:creator>
  <cp:lastModifiedBy>Capte.ia.br</cp:lastModifiedBy>
  <cp:revision>1</cp:revision>
  <dcterms:created xsi:type="dcterms:W3CDTF">2026-06-14T04:09:44Z</dcterms:created>
  <dcterms:modified xsi:type="dcterms:W3CDTF">2026-06-14T04:09:44Z</dcterms:modified>
</cp:coreProperties>
</file>