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Checklist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Checklist operacional para lancamento.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Checklist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de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Oferta definida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Avatar validado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Landing page no ar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Checkout configurado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Sequencia de emails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Criativos publicados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[ ] Dashboard de metricas ativo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Checklist</dc:title>
  <dc:subject>Checklist operacional para lancamento.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