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notesMasterIdLst>
    <p:notesMasterId r:id="rId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Campanhas Anúncios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Plano estratégico de anúncios para todo o funil de vendas.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Campanha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Campanhas Anúncios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Campanhas de Anúncios
Meta Ads
• TOFU: vídeo ou imagem com resultado aspiracional e promessa clara
• MOFU: prova social + argumento de transformação
• BOFU: oferta direta, garantia e CTA para pagina de vendas
Google Ads
• Pesquisa: headlines curtos com intenções de compra
• Display: reforço de remarketing com benefícios e provas
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Campanhas Anúncios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Métricas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CTR: melhora com copy teste A/B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CPC: controle de palavras-chave e audiencia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CPA: meta de cost per acquisition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• ROAS: comparação de receita versus investimento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Campanhas Anúncios</dc:title>
  <dc:subject>Plano estratégico de anúncios para todo o funil de vendas.</dc:subject>
  <dc:creator>Capte.ia.br</dc:creator>
  <cp:lastModifiedBy>Capte.ia.br</cp:lastModifiedBy>
  <cp:revision>1</cp:revision>
  <dcterms:created xsi:type="dcterms:W3CDTF">2026-06-14T04:13:31Z</dcterms:created>
  <dcterms:modified xsi:type="dcterms:W3CDTF">2026-06-14T04:13:31Z</dcterms:modified>
</cp:coreProperties>
</file>