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Audiobook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Script adaptado para leitura em audio.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Audiobook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Audiobook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3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Transicoes para narracao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Audiobook</dc:title>
  <dc:subject>Script adaptado para leitura em audio.</dc:subject>
  <dc:creator>Capte.ia.br</dc:creator>
  <cp:lastModifiedBy>Capte.ia.br</cp:lastModifiedBy>
  <cp:revision>1</cp:revision>
  <dcterms:created xsi:type="dcterms:W3CDTF">2026-06-14T04:06:49Z</dcterms:created>
  <dcterms:modified xsi:type="dcterms:W3CDTF">2026-06-14T04:06:49Z</dcterms:modified>
</cp:coreProperties>
</file>