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Shorts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Roteiro de short educacional.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Social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YouTube Shorts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YouTube Short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Pergunta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Resposta em 3 passos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CTA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YouTube Shorts</dc:title>
  <dc:subject>Roteiro de short educacional.</dc:subject>
  <dc:creator>Capte.ia.br</dc:creator>
  <cp:lastModifiedBy>Capte.ia.br</cp:lastModifiedBy>
  <cp:revision>1</cp:revision>
  <dcterms:created xsi:type="dcterms:W3CDTF">2026-06-14T04:14:59Z</dcterms:created>
  <dcterms:modified xsi:type="dcterms:W3CDTF">2026-06-14T04:14:59Z</dcterms:modified>
</cp:coreProperties>
</file>