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40080" y="731520"/>
            <a:ext cx="2011680" cy="347472"/>
          </a:xfrm>
          <a:prstGeom prst="roundRect">
            <a:avLst/>
          </a:prstGeom>
          <a:solidFill>
            <a:srgbClr val="312E81"/>
          </a:solidFill>
          <a:ln w="12700">
            <a:solidFill>
              <a:srgbClr val="312E8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68096" y="804672"/>
            <a:ext cx="17373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4B5F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KIT MARKETING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1371600"/>
            <a:ext cx="106070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Webinar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685800" y="2651760"/>
            <a:ext cx="8138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1D5DB"/>
                </a:solidFill>
              </a:rPr>
              <a:t>Roteiro 60 minutos para webinar de venda.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235440" y="612648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4B5FD"/>
                </a:solidFill>
              </a:rPr>
              <a:t>Categoria: Midia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960120"/>
            <a:ext cx="82296" cy="5349240"/>
          </a:xfrm>
          <a:prstGeom prst="rect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93192"/>
            <a:ext cx="10789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DE9FE"/>
                </a:solidFill>
              </a:rPr>
              <a:t>Webinar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1097280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Webinar 60min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10min contexto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25min conteudo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15min oferta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10min perguntas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Capte.ia.br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Webinar</dc:title>
  <dc:subject>Roteiro 60 minutos para webinar de venda.</dc:subject>
  <dc:creator>Capte.ia.br</dc:creator>
  <cp:lastModifiedBy>Capte.ia.br</cp:lastModifiedBy>
  <cp:revision>1</cp:revision>
  <dcterms:created xsi:type="dcterms:W3CDTF">2026-10-15T05:28:16Z</dcterms:created>
  <dcterms:modified xsi:type="dcterms:W3CDTF">2026-10-15T05:28:16Z</dcterms:modified>
</cp:coreProperties>
</file>