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Webinar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60 minutos para webinar de venda.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Midia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Webinar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Webinar 60min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10min contexto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25min conteudo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15min oferta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10min perguntas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</dc:title>
  <dc:subject>Roteiro 60 minutos para webinar de venda.</dc:subject>
  <dc:creator>Capte.ia.br</dc:creator>
  <cp:lastModifiedBy>Capte.ia.br</cp:lastModifiedBy>
  <cp:revision>1</cp:revision>
  <dcterms:created xsi:type="dcterms:W3CDTF">2026-06-14T04:07:45Z</dcterms:created>
  <dcterms:modified xsi:type="dcterms:W3CDTF">2026-06-14T04:07:45Z</dcterms:modified>
</cp:coreProperties>
</file>