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Vídeo TikTok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Roteiro para TikTok com ritmo rapido.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Social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Vídeo TikTok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TikTok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Hook em 2s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Prova em 8s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Passo a passo em 12s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CTA em 8s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Vídeo TikTok</dc:title>
  <dc:subject>Roteiro para TikTok com ritmo rapido.</dc:subject>
  <dc:creator>Capte.ia.br</dc:creator>
  <cp:lastModifiedBy>Capte.ia.br</cp:lastModifiedBy>
  <cp:revision>1</cp:revision>
  <dcterms:created xsi:type="dcterms:W3CDTF">2026-06-14T04:14:48Z</dcterms:created>
  <dcterms:modified xsi:type="dcterms:W3CDTF">2026-06-14T04:14:48Z</dcterms:modified>
</cp:coreProperties>
</file>