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40080" y="731520"/>
            <a:ext cx="2011680" cy="347472"/>
          </a:xfrm>
          <a:prstGeom prst="roundRect">
            <a:avLst/>
          </a:prstGeom>
          <a:solidFill>
            <a:srgbClr val="312E81"/>
          </a:solidFill>
          <a:ln w="12700">
            <a:solidFill>
              <a:srgbClr val="312E8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68096" y="804672"/>
            <a:ext cx="1737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4B5F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KIT MARKETING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640080" y="1371600"/>
            <a:ext cx="10607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Vídeo Principal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685800" y="2651760"/>
            <a:ext cx="8138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D1D5DB"/>
                </a:solidFill>
              </a:rPr>
              <a:t>Roteiro VSL pronto com abertura, prova e chamada.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235440" y="612648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4B5FD"/>
                </a:solidFill>
              </a:rPr>
              <a:t>Categoria: Midia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118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57200" y="960120"/>
            <a:ext cx="82296" cy="5349240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93192"/>
            <a:ext cx="10789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DE9FE"/>
                </a:solidFill>
              </a:rPr>
              <a:t>Vídeo Principal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685800" y="1078992"/>
            <a:ext cx="1097280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Roteiro Video Principal (VSL)
Bloco 1 - Hook (0:00-0:20)
[Promessa forte e especifica]
Bloco 2 - Problema (0:20-1:20)
[Problema atual do avatar]
Bloco 3 - Solucao (1:20-3:00)
[Metodo/produto e como funciona]
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118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57200" y="960120"/>
            <a:ext cx="82296" cy="5349240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93192"/>
            <a:ext cx="10789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DE9FE"/>
                </a:solidFill>
              </a:rPr>
              <a:t>Vídeo Principal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685800" y="1078992"/>
            <a:ext cx="1097280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Bloco 4 - Prova (3:00-4:30)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[Resultados reais]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Bloco 5 - Oferta + CTA (4:30-6:00)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[Oferta, bonus, garantia, acao]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Capte.ia.br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Vídeo Principal</dc:title>
  <dc:subject>Roteiro VSL pronto com abertura, prova e chamada.</dc:subject>
  <dc:creator>Capte.ia.br</dc:creator>
  <cp:lastModifiedBy>Capte.ia.br</cp:lastModifiedBy>
  <cp:revision>1</cp:revision>
  <dcterms:created xsi:type="dcterms:W3CDTF">2026-08-15T05:56:10Z</dcterms:created>
  <dcterms:modified xsi:type="dcterms:W3CDTF">2026-08-15T05:56:10Z</dcterms:modified>
</cp:coreProperties>
</file>