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Vídeo Principal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VSL pronto com abertura, prova e chamada.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Midia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Vídeo Principal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Roteiro Video Principal (VSL)
Bloco 1 - Hook (0:00-0:20)
[Promessa forte e especifica]
Bloco 2 - Problema (0:20-1:20)
[Problema atual do avatar]
Bloco 3 - Solucao (1:20-3:00)
[Metodo/produto e como funciona]
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Vídeo Principal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Bloco 4 - Prova (3:00-4:30)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[Resultados reais]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Bloco 5 - Oferta + CTA (4:30-6:00)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[Oferta, bonus, garantia, acao]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Vídeo Principal</dc:title>
  <dc:subject>Roteiro VSL pronto com abertura, prova e chamada.</dc:subject>
  <dc:creator>Capte.ia.br</dc:creator>
  <cp:lastModifiedBy>Capte.ia.br</cp:lastModifiedBy>
  <cp:revision>1</cp:revision>
  <dcterms:created xsi:type="dcterms:W3CDTF">2026-06-14T04:12:22Z</dcterms:created>
  <dcterms:modified xsi:type="dcterms:W3CDTF">2026-06-14T04:12:22Z</dcterms:modified>
</cp:coreProperties>
</file>