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Thumbnail YouTube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Direcao criativa + texto de thumbnail.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Social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Thumbnail YouTube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THUMBNAIL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Texto principal: [frase de choque]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Expressao: surpresa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Cores: alto contraste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Thumbnail YouTube</dc:title>
  <dc:subject>Direcao criativa + texto de thumbnail.</dc:subject>
  <dc:creator>Capte.ia.br</dc:creator>
  <cp:lastModifiedBy>Capte.ia.br</cp:lastModifiedBy>
  <cp:revision>1</cp:revision>
  <dcterms:created xsi:type="dcterms:W3CDTF">2026-06-14T04:11:20Z</dcterms:created>
  <dcterms:modified xsi:type="dcterms:W3CDTF">2026-06-14T04:11:20Z</dcterms:modified>
</cp:coreProperties>
</file>