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 Vídeo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de video para story vertical.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Story Vídeo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Story Video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Cena 1: problema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Cena 2: solucao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Cena 3: CTA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 Vídeo</dc:title>
  <dc:subject>Roteiro de video para story vertical.</dc:subject>
  <dc:creator>Capte.ia.br</dc:creator>
  <cp:lastModifiedBy>Capte.ia.br</cp:lastModifiedBy>
  <cp:revision>1</cp:revision>
  <dcterms:created xsi:type="dcterms:W3CDTF">2026-06-14T04:15:14Z</dcterms:created>
  <dcterms:modified xsi:type="dcterms:W3CDTF">2026-06-14T04:15:14Z</dcterms:modified>
</cp:coreProperties>
</file>