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731520"/>
            <a:ext cx="2011680" cy="347472"/>
          </a:xfrm>
          <a:prstGeom prst="roundRect">
            <a:avLst/>
          </a:prstGeom>
          <a:solidFill>
            <a:srgbClr val="312E81"/>
          </a:solidFill>
          <a:ln w="12700">
            <a:solidFill>
              <a:srgbClr val="312E8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68096" y="804672"/>
            <a:ext cx="1737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4B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 MARKETING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1371600"/>
            <a:ext cx="10607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Roteiro de Vídeo-Aula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85800" y="2651760"/>
            <a:ext cx="8138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1D5DB"/>
                </a:solidFill>
              </a:rPr>
              <a:t>Script pedagogico para aulas curtas.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235440" y="61264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4B5FD"/>
                </a:solidFill>
              </a:rPr>
              <a:t>Categoria: Conteudo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Roteiro de Vídeo-Aula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Roteiro de Video-Aula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Introducao (30s)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Objetivo da aula (20s)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Conteudo principal (6-8 min)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Exercicio pratico (2 min)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Resumo + proxima aula (40s)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Capte.ia.br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Roteiro de Vídeo-Aula</dc:title>
  <dc:subject>Script pedagogico para aulas curtas.</dc:subject>
  <dc:creator>Capte.ia.br</dc:creator>
  <cp:lastModifiedBy>Capte.ia.br</cp:lastModifiedBy>
  <cp:revision>1</cp:revision>
  <dcterms:created xsi:type="dcterms:W3CDTF">2026-10-15T05:29:58Z</dcterms:created>
  <dcterms:modified xsi:type="dcterms:W3CDTF">2026-10-15T05:29:58Z</dcterms:modified>
</cp:coreProperties>
</file>